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  <p:sldId id="271" r:id="rId17"/>
    <p:sldId id="27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9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998244-C0D7-479C-8950-A2203E781317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E3582-98D6-472F-A656-04CC2ADD4C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17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https://tachingchen.com/tw/blog/kubernetes-service-in-detail-1/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E3582-98D6-472F-A656-04CC2ADD4C2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425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82694B-39E4-4AD2-8160-27A2FF9D6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0993A5B-948C-47A9-8615-5C1BD62E6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26921C-5EE3-4A4A-8738-1B93DE593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7280-9928-4535-94DE-C58703FB1772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F504AA-60DF-453F-8F69-7BAF3213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0BF498-694E-408A-96F9-F13A45A50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AF43-467E-4C62-942A-0DDE55B80A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69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91FADB-B3A8-46B6-9472-1641F75A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D4A41C-F783-4942-AABB-129BBB5EC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17F059-BB79-43E0-963A-6E656CD44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7280-9928-4535-94DE-C58703FB1772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FC4BAD-0733-46C7-A49D-2B4638F4B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641E5E-B111-49CF-BF24-68A64666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AF43-467E-4C62-942A-0DDE55B80A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91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B915D7F-9881-4F72-9107-213979887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16F4ECC-C551-47BB-A318-9E9DF8B63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D4BBA3-7738-48A6-AD80-7F5FE3D42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7280-9928-4535-94DE-C58703FB1772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CC9853-B8CA-43F4-B19A-8883EF276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39526F-499A-4D4E-9191-7F2B71445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AF43-467E-4C62-942A-0DDE55B80A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91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15D00-D177-48D0-8C9B-B9920F303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E4D857-021F-43E9-B786-52C085E1D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0CBBA4-9383-4316-B686-8A631979C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7280-9928-4535-94DE-C58703FB1772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6BEA8F-CF79-4595-AE63-15D2CC79E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7F9FC6-FAB6-4365-BCE5-4FBB74A99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AF43-467E-4C62-942A-0DDE55B80A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3235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B03CED-1940-4321-9641-4877FF4A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7C19D4-B21E-4088-BEA5-E968787C6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2E10A6-BA3A-499D-A5BF-44B73309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7280-9928-4535-94DE-C58703FB1772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0D8E29-D699-45C1-B37A-CEA11100B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8CDE2A-D6DE-40E5-B40C-54942EB0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AF43-467E-4C62-942A-0DDE55B80A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876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58AB2C-0682-4DEC-9CD7-EB7B8FE96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5AFE12-A0CF-4DD5-81ED-A9362A2FE3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D535DE2-467F-413D-A6BC-D6E1CEDAD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7544B98-4F9F-48B8-8C9A-C359FB205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7280-9928-4535-94DE-C58703FB1772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C273357-F5D7-4DF7-A371-88C5E52F7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5BE40D1-38AC-4717-8FAE-1A2132B5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AF43-467E-4C62-942A-0DDE55B80A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326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71B657-D401-44A1-A935-6D7AE9C9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FF99B43-6CE5-4273-88CA-7E76EAAAF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5ECE896-599C-4DCD-9A04-AD9B58F9D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F5A3AF8-3D0B-4E25-9BA5-8BD0FF0C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91A8649-4F8F-4EED-B4EC-9A19DFEECA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1BFDE04-F839-49C0-964B-96F6551AB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7280-9928-4535-94DE-C58703FB1772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DD24D07-2F9A-400D-A237-694950766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5BEF964-F242-4648-8C40-684F076DD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AF43-467E-4C62-942A-0DDE55B80A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9340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C89FD-EDC8-4B54-A450-3F617FC04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981F9BB-D1F5-4994-B65E-9A3A4D835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7280-9928-4535-94DE-C58703FB1772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D9DBD7C-CA38-4727-AF14-13091096C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763F99-35BE-41A9-8715-7D1C26D5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AF43-467E-4C62-942A-0DDE55B80A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91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02D3484-7A84-4D81-8814-4D0248419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7280-9928-4535-94DE-C58703FB1772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79887A4-0278-45D5-BB4B-CFCD5AABB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670A9E-A569-45A6-A6EF-929A77DA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AF43-467E-4C62-942A-0DDE55B80A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57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7ABB62-89D5-419A-AB94-344F6D52B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1492C3-38C8-4381-A57F-D2E5B7331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C66D6E-2071-4F5F-8D06-71FFA7123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036223-9B2E-423E-9F26-EABE73DA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7280-9928-4535-94DE-C58703FB1772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58D22B3-6105-47D7-B0BE-2136AE3D4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3E84D70-FE8B-4950-8F01-47F83CA8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AF43-467E-4C62-942A-0DDE55B80A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229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3CEF5E-7029-45FC-9D67-11B30C051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7A5F086-A8E8-4800-81C1-738DA5F4AF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3359B0-D8BF-49B9-8631-18D73C1E6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5AE701-5752-4264-8767-23EA52D3C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7280-9928-4535-94DE-C58703FB1772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0FE52E-73E1-4A27-8327-F445D4EA8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3E52468-9BE6-4B86-8300-EA2B12DD7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AF43-467E-4C62-942A-0DDE55B80A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65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C1F0619-73BA-4E39-8C38-43466E2E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246BED-71C3-4EB5-AEBD-B189E0D66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A4B3DC-3091-4A48-AA6A-F1488164CE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07280-9928-4535-94DE-C58703FB1772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7CFB56-4D60-45BA-ABD7-8C92FF817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0DCD21-34AC-4178-9892-256F330E5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4AF43-467E-4C62-942A-0DDE55B80A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72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3EE825D-76ED-46C0-8BC0-B38B7BD8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AF0C8B8-131B-4B83-AB66-378B5C45D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/>
              <a:t>https://tachingchen.com/tw/blog/kubernetes-service-in-detail-1/</a:t>
            </a:r>
            <a:endParaRPr lang="zh-TW" altLang="en-US" sz="1800" dirty="0"/>
          </a:p>
          <a:p>
            <a:endParaRPr lang="zh-TW" altLang="en-US" sz="1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4A0668-EDED-454A-9CA3-69418C2E6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93362"/>
            <a:ext cx="5591955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30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4A4A56-0813-4BC1-88F1-6F2B54163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Ingress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292ECAF-2492-44DC-8CAB-EF708304B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4691" y="2506662"/>
            <a:ext cx="5592491" cy="435133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535E375-FD84-4E31-94A2-B029579E6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05" y="1741600"/>
            <a:ext cx="5322038" cy="215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43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14AA1C-7D04-4CEA-8A65-07DA638A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Ingress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C6622C-2E4B-460A-812E-DEFB4D014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85CC59-72AF-466F-985F-0D29C4455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5128" y="1310198"/>
            <a:ext cx="8354591" cy="34675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28449AC-4C52-4816-8321-4B7E8895D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26" y="2865980"/>
            <a:ext cx="7992590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37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0F120-142E-4B47-9631-07BC075F7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45A58A-6820-4B68-9D05-4D93B3AD1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D4EEBB-B915-48EF-8328-0602DEDDC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0" y="0"/>
            <a:ext cx="11853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4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33160-BF06-4596-8EFE-71658840C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Entering existing pod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E576FF-B966-41E6-8BFC-C8A5BD2FA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9E35051-F5C6-4155-9FEE-E2426EED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2843"/>
            <a:ext cx="12192000" cy="329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9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C5B22E-0273-4EB5-84A4-E013CA431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What’s different?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3403E0-0189-4DE6-B773-60BD887B0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57" y="2043390"/>
            <a:ext cx="2600688" cy="16004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91F713D-D652-48B4-9782-1BD58A16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5" y="4758098"/>
            <a:ext cx="4020111" cy="201005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FE59065-AEFA-45E5-BED6-C93B4A13CDDF}"/>
              </a:ext>
            </a:extLst>
          </p:cNvPr>
          <p:cNvSpPr txBox="1"/>
          <p:nvPr/>
        </p:nvSpPr>
        <p:spPr>
          <a:xfrm>
            <a:off x="0" y="1611007"/>
            <a:ext cx="24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ConfigMap</a:t>
            </a:r>
            <a:r>
              <a:rPr lang="en-US" altLang="zh-TW" dirty="0"/>
              <a:t> - </a:t>
            </a:r>
            <a:r>
              <a:rPr lang="en-US" altLang="zh-TW" dirty="0" err="1"/>
              <a:t>KeyValue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7CEEBAC-9BCD-4CA2-96D4-28FC82FA1FC6}"/>
              </a:ext>
            </a:extLst>
          </p:cNvPr>
          <p:cNvSpPr txBox="1"/>
          <p:nvPr/>
        </p:nvSpPr>
        <p:spPr>
          <a:xfrm>
            <a:off x="223657" y="4070180"/>
            <a:ext cx="24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Secret – </a:t>
            </a:r>
            <a:r>
              <a:rPr lang="en-US" altLang="zh-TW" dirty="0" err="1"/>
              <a:t>KeyValue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18BCA88-84D9-49EC-BEB9-7B8C4119F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762" y="2310645"/>
            <a:ext cx="4667901" cy="402963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A2DE7E5-3AB9-42BD-9F20-1BCB3BA9AE67}"/>
              </a:ext>
            </a:extLst>
          </p:cNvPr>
          <p:cNvSpPr txBox="1"/>
          <p:nvPr/>
        </p:nvSpPr>
        <p:spPr>
          <a:xfrm>
            <a:off x="3546087" y="1824608"/>
            <a:ext cx="24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How they applied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9CBD251-AE86-4235-99AC-793216E2D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6744" y="2444843"/>
            <a:ext cx="3086531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11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6C5EE9-97BC-453A-9282-9815D7935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B080C1-1F0B-417D-983F-7C70BD592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F40D957-15A5-4E8E-8BED-AF36F6F85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1" y="1189450"/>
            <a:ext cx="2838846" cy="24577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43DA371-CB4C-42E6-B54F-BD325256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49" y="4001294"/>
            <a:ext cx="5772216" cy="229469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6A42FEE-EA52-4DB4-B83C-6E09E491A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35134"/>
            <a:ext cx="4292763" cy="175613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6C66290-DC8E-4662-B300-357275AA5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6787" y="2338949"/>
            <a:ext cx="3410426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3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F0066A-F4FC-4C10-A37B-C33F2C9DA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A6C8D2-836C-4CD2-B961-CB3932F7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314A16-4F21-480B-9332-1A6CD643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642"/>
            <a:ext cx="12192000" cy="618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42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C85D4D-1B7D-43D5-B79D-A06F9922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9E5AD1-543B-4209-8384-7A9229204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FF3326-8456-4899-9A0E-D19E410C0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" y="313890"/>
            <a:ext cx="11803122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84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69B41D-D1E1-4C0A-BF97-06E718A9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82D53C-42DE-40C6-A995-046BC6846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https://cwhu.medium.com/kubernetes-implement-ingress-deployment-tutorial-7431c5f96c3e</a:t>
            </a:r>
            <a:endParaRPr lang="zh-TW" altLang="en-US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1588E21-FD84-46EF-A558-8E536AF8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515" y="2608575"/>
            <a:ext cx="3928225" cy="38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7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7933B4C-B236-45CC-B450-D2ABEEF6F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390" y="1757129"/>
            <a:ext cx="5687219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56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ACD30-BD03-44C1-B191-E3FA3A414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5A2D023-D8D8-48F3-B4E2-EBF284C64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336" y="1843580"/>
            <a:ext cx="7897327" cy="4315427"/>
          </a:xfrm>
        </p:spPr>
      </p:pic>
    </p:spTree>
    <p:extLst>
      <p:ext uri="{BB962C8B-B14F-4D97-AF65-F5344CB8AC3E}">
        <p14:creationId xmlns:p14="http://schemas.microsoft.com/office/powerpoint/2010/main" val="147385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35C76-7BF2-47EB-91DF-A7AB21BC8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24E26A-CC20-480B-8200-0B91E621F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8EA3AC-E29F-4C54-92C4-A478C9F9F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0" y="761628"/>
            <a:ext cx="9783540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5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18F32-BDE1-47BC-B77D-CF2AFB98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562F31-1698-44BC-9899-D26C2F9A6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346412-A280-4FE2-9B98-BFD9F508C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9" y="0"/>
            <a:ext cx="11163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93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4B007F-4FCE-45F5-9575-20943EBB3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106EE8-D8FE-4837-8309-C0AF4D6F7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1AE877-9352-4AF9-BBFA-D01E5984D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58"/>
            <a:ext cx="12192000" cy="66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25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7995FD-30FA-43E6-B6F5-C8E06EB57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15C459-1E6A-418A-93ED-89FC1A6D8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93B56D-9FCA-4169-B10E-EEB1110C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241"/>
            <a:ext cx="12192000" cy="608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16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E0284-F8DB-4F1B-835A-27629F9F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External Service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14FF29-38EB-4CB9-93F8-6F6FA226A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065BEE-9784-4A97-9E8A-774B09FBC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982086"/>
            <a:ext cx="5562600" cy="28225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5F8E52-E1A6-4182-B1AD-D4F08A916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51" y="2134558"/>
            <a:ext cx="5539549" cy="290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76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53</Words>
  <Application>Microsoft Office PowerPoint</Application>
  <PresentationFormat>寬螢幕</PresentationFormat>
  <Paragraphs>12</Paragraphs>
  <Slides>17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External Service</vt:lpstr>
      <vt:lpstr>Ingress</vt:lpstr>
      <vt:lpstr>Ingress</vt:lpstr>
      <vt:lpstr>PowerPoint 簡報</vt:lpstr>
      <vt:lpstr>Entering existing pod</vt:lpstr>
      <vt:lpstr>What’s different?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Stan Ran</dc:creator>
  <cp:lastModifiedBy>Stan Ran</cp:lastModifiedBy>
  <cp:revision>24</cp:revision>
  <dcterms:created xsi:type="dcterms:W3CDTF">2021-03-10T16:42:29Z</dcterms:created>
  <dcterms:modified xsi:type="dcterms:W3CDTF">2021-03-25T16:17:43Z</dcterms:modified>
</cp:coreProperties>
</file>